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56" r:id="rId2"/>
    <p:sldId id="265" r:id="rId3"/>
    <p:sldId id="266" r:id="rId4"/>
    <p:sldId id="267" r:id="rId5"/>
    <p:sldId id="268" r:id="rId6"/>
    <p:sldId id="270" r:id="rId7"/>
    <p:sldId id="264" r:id="rId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3151" autoAdjust="0"/>
  </p:normalViewPr>
  <p:slideViewPr>
    <p:cSldViewPr>
      <p:cViewPr varScale="1">
        <p:scale>
          <a:sx n="69" d="100"/>
          <a:sy n="69" d="100"/>
        </p:scale>
        <p:origin x="-1476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D19547-202C-49B5-B2D9-B6DAE99A8C26}" type="datetimeFigureOut">
              <a:rPr lang="en-US" smtClean="0"/>
              <a:t>3/13/2015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BFF537-7417-4B63-8260-8F50291F15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6905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BFF537-7417-4B63-8260-8F50291F152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0641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BFF537-7417-4B63-8260-8F50291F152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0641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BFF537-7417-4B63-8260-8F50291F152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0641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BFF537-7417-4B63-8260-8F50291F152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0641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BFF537-7417-4B63-8260-8F50291F152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0641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D1352-1095-494F-B0C8-7B10EADA0407}" type="datetimeFigureOut">
              <a:rPr lang="en-US" smtClean="0"/>
              <a:t>3/13/2015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4830B-0EC0-40DC-9A57-8E3E9CFEC1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3682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D1352-1095-494F-B0C8-7B10EADA0407}" type="datetimeFigureOut">
              <a:rPr lang="en-US" smtClean="0"/>
              <a:t>3/13/2015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4830B-0EC0-40DC-9A57-8E3E9CFEC1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8567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D1352-1095-494F-B0C8-7B10EADA0407}" type="datetimeFigureOut">
              <a:rPr lang="en-US" smtClean="0"/>
              <a:t>3/13/2015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4830B-0EC0-40DC-9A57-8E3E9CFEC1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9478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D1352-1095-494F-B0C8-7B10EADA0407}" type="datetimeFigureOut">
              <a:rPr lang="en-US" smtClean="0"/>
              <a:t>3/13/2015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4830B-0EC0-40DC-9A57-8E3E9CFEC1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587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D1352-1095-494F-B0C8-7B10EADA0407}" type="datetimeFigureOut">
              <a:rPr lang="en-US" smtClean="0"/>
              <a:t>3/13/2015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4830B-0EC0-40DC-9A57-8E3E9CFEC1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3797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D1352-1095-494F-B0C8-7B10EADA0407}" type="datetimeFigureOut">
              <a:rPr lang="en-US" smtClean="0"/>
              <a:t>3/13/2015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4830B-0EC0-40DC-9A57-8E3E9CFEC1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1698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D1352-1095-494F-B0C8-7B10EADA0407}" type="datetimeFigureOut">
              <a:rPr lang="en-US" smtClean="0"/>
              <a:t>3/13/2015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4830B-0EC0-40DC-9A57-8E3E9CFEC1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9687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D1352-1095-494F-B0C8-7B10EADA0407}" type="datetimeFigureOut">
              <a:rPr lang="en-US" smtClean="0"/>
              <a:t>3/13/2015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4830B-0EC0-40DC-9A57-8E3E9CFEC1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3605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D1352-1095-494F-B0C8-7B10EADA0407}" type="datetimeFigureOut">
              <a:rPr lang="en-US" smtClean="0"/>
              <a:t>3/13/2015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4830B-0EC0-40DC-9A57-8E3E9CFEC1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5724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D1352-1095-494F-B0C8-7B10EADA0407}" type="datetimeFigureOut">
              <a:rPr lang="en-US" smtClean="0"/>
              <a:t>3/13/2015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4830B-0EC0-40DC-9A57-8E3E9CFEC1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5045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D1352-1095-494F-B0C8-7B10EADA0407}" type="datetimeFigureOut">
              <a:rPr lang="en-US" smtClean="0"/>
              <a:t>3/13/2015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4830B-0EC0-40DC-9A57-8E3E9CFEC1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7796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BD1352-1095-494F-B0C8-7B10EADA0407}" type="datetimeFigureOut">
              <a:rPr lang="en-US" smtClean="0"/>
              <a:t>3/13/2015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A4830B-0EC0-40DC-9A57-8E3E9CFEC1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7128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 smtClean="0"/>
              <a:t>LESSON NINETEEN</a:t>
            </a:r>
            <a:endParaRPr lang="en-US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TOPICS: HOW TO IMPLEMENT RANDOM OBJECT PLACEMENT AND APPEARANCE: HOW TO USE THE “RANDOM” FUNCTION.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75330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>Step </a:t>
            </a:r>
            <a:r>
              <a:rPr lang="en-US" b="1" dirty="0" smtClean="0"/>
              <a:t>1: Add Dummy Objects to Scene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524000"/>
            <a:ext cx="3810000" cy="5122578"/>
          </a:xfrm>
        </p:spPr>
        <p:txBody>
          <a:bodyPr>
            <a:normAutofit fontScale="55000" lnSpcReduction="20000"/>
          </a:bodyPr>
          <a:lstStyle/>
          <a:p>
            <a:pPr marL="0" indent="0" algn="ctr">
              <a:buNone/>
            </a:pPr>
            <a:r>
              <a:rPr lang="en-US" sz="4400" b="1" dirty="0" smtClean="0"/>
              <a:t>Add the following dummy objects:</a:t>
            </a:r>
          </a:p>
          <a:p>
            <a:pPr marL="914400" lvl="1" indent="-514350">
              <a:buFont typeface="+mj-lt"/>
              <a:buAutoNum type="arabicParenR"/>
            </a:pPr>
            <a:r>
              <a:rPr lang="en-US" sz="3300" b="1" dirty="0" err="1" smtClean="0"/>
              <a:t>westGirlTarget</a:t>
            </a:r>
            <a:r>
              <a:rPr lang="en-US" sz="3300" b="1" dirty="0" smtClean="0"/>
              <a:t>, centered at the neck of the </a:t>
            </a:r>
            <a:r>
              <a:rPr lang="en-US" sz="3300" b="1" dirty="0" err="1" smtClean="0"/>
              <a:t>westGirl</a:t>
            </a:r>
            <a:r>
              <a:rPr lang="en-US" sz="3300" b="1" dirty="0" smtClean="0"/>
              <a:t> model</a:t>
            </a:r>
          </a:p>
          <a:p>
            <a:pPr marL="914400" lvl="1" indent="-514350">
              <a:buFont typeface="+mj-lt"/>
              <a:buAutoNum type="arabicParenR"/>
            </a:pPr>
            <a:r>
              <a:rPr lang="en-US" sz="3300" b="1" dirty="0" err="1" smtClean="0"/>
              <a:t>buffaloTarget</a:t>
            </a:r>
            <a:r>
              <a:rPr lang="en-US" sz="3300" b="1" dirty="0" smtClean="0"/>
              <a:t>, centered at the buffalo,</a:t>
            </a:r>
          </a:p>
          <a:p>
            <a:pPr marL="914400" lvl="1" indent="-514350">
              <a:buFont typeface="+mj-lt"/>
              <a:buAutoNum type="arabicParenR"/>
            </a:pPr>
            <a:r>
              <a:rPr lang="en-US" sz="3300" b="1" dirty="0" smtClean="0"/>
              <a:t>man1Target, centered at the neck of the man model,</a:t>
            </a:r>
          </a:p>
          <a:p>
            <a:pPr marL="914400" lvl="1" indent="-514350">
              <a:buFont typeface="+mj-lt"/>
              <a:buAutoNum type="arabicParenR"/>
            </a:pPr>
            <a:r>
              <a:rPr lang="en-US" sz="3300" b="1" dirty="0" smtClean="0"/>
              <a:t>man2Target, centered at the neck of the man2 model,</a:t>
            </a:r>
          </a:p>
          <a:p>
            <a:pPr marL="914400" lvl="1" indent="-514350">
              <a:buFont typeface="+mj-lt"/>
              <a:buAutoNum type="arabicParenR"/>
            </a:pPr>
            <a:r>
              <a:rPr lang="en-US" sz="3300" b="1" dirty="0" err="1" smtClean="0"/>
              <a:t>oxTarget</a:t>
            </a:r>
            <a:r>
              <a:rPr lang="en-US" sz="3300" b="1" dirty="0" smtClean="0"/>
              <a:t>, centered at the head of the </a:t>
            </a:r>
            <a:r>
              <a:rPr lang="en-US" sz="3300" b="1" dirty="0" err="1" smtClean="0"/>
              <a:t>wagonWithOx</a:t>
            </a:r>
            <a:r>
              <a:rPr lang="en-US" sz="3300" b="1" dirty="0" smtClean="0"/>
              <a:t> model,</a:t>
            </a:r>
          </a:p>
          <a:p>
            <a:pPr marL="914400" lvl="1" indent="-514350">
              <a:buFont typeface="+mj-lt"/>
              <a:buAutoNum type="arabicParenR"/>
            </a:pPr>
            <a:r>
              <a:rPr lang="en-US" sz="3300" b="1" dirty="0" err="1" smtClean="0"/>
              <a:t>cowboyTarget</a:t>
            </a:r>
            <a:r>
              <a:rPr lang="en-US" sz="3300" b="1" dirty="0" smtClean="0"/>
              <a:t>, centered at the neck of the cowboy model,</a:t>
            </a:r>
          </a:p>
          <a:p>
            <a:pPr marL="914400" lvl="1" indent="-514350">
              <a:buFont typeface="+mj-lt"/>
              <a:buAutoNum type="arabicParenR"/>
            </a:pPr>
            <a:r>
              <a:rPr lang="en-US" sz="3300" b="1" dirty="0" smtClean="0"/>
              <a:t>and sheriff2Target, centered at the neck of the sheriff2 model</a:t>
            </a:r>
            <a:r>
              <a:rPr lang="en-US" b="1" dirty="0" smtClean="0"/>
              <a:t>.</a:t>
            </a:r>
            <a:endParaRPr lang="en-US" b="1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1" y="1600200"/>
            <a:ext cx="2057400" cy="2748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3666949"/>
            <a:ext cx="4038599" cy="30196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082412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5497" y="1600201"/>
            <a:ext cx="2138566" cy="396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 smtClean="0"/>
              <a:t>Step </a:t>
            </a:r>
            <a:r>
              <a:rPr lang="en-US" sz="4000" b="1" dirty="0" smtClean="0"/>
              <a:t>2: Create Global Variables</a:t>
            </a:r>
            <a:endParaRPr lang="en-US" sz="40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524000"/>
            <a:ext cx="3505200" cy="5122578"/>
          </a:xfrm>
        </p:spPr>
        <p:txBody>
          <a:bodyPr>
            <a:normAutofit fontScale="77500" lnSpcReduction="20000"/>
          </a:bodyPr>
          <a:lstStyle/>
          <a:p>
            <a:pPr marL="514350" indent="-514350">
              <a:buFont typeface="+mj-lt"/>
              <a:buAutoNum type="arabicParenR"/>
            </a:pPr>
            <a:r>
              <a:rPr lang="en-US" b="1" dirty="0" smtClean="0"/>
              <a:t>Create a new world number variable called “</a:t>
            </a:r>
            <a:r>
              <a:rPr lang="en-US" b="1" dirty="0" err="1" smtClean="0"/>
              <a:t>numTargets</a:t>
            </a:r>
            <a:r>
              <a:rPr lang="en-US" b="1" dirty="0" smtClean="0"/>
              <a:t>”.</a:t>
            </a:r>
          </a:p>
          <a:p>
            <a:pPr marL="514350" indent="-514350">
              <a:buFont typeface="+mj-lt"/>
              <a:buAutoNum type="arabicParenR"/>
            </a:pPr>
            <a:r>
              <a:rPr lang="en-US" b="1" dirty="0" smtClean="0"/>
              <a:t>Set the value for </a:t>
            </a:r>
            <a:r>
              <a:rPr lang="en-US" b="1" dirty="0" err="1" smtClean="0"/>
              <a:t>numTargets</a:t>
            </a:r>
            <a:r>
              <a:rPr lang="en-US" b="1" dirty="0" smtClean="0"/>
              <a:t> to 8.</a:t>
            </a:r>
          </a:p>
          <a:p>
            <a:pPr marL="514350" indent="-514350">
              <a:buFont typeface="+mj-lt"/>
              <a:buAutoNum type="arabicParenR"/>
            </a:pPr>
            <a:r>
              <a:rPr lang="en-US" b="1" dirty="0" smtClean="0"/>
              <a:t>Open up the “</a:t>
            </a:r>
            <a:r>
              <a:rPr lang="en-US" b="1" dirty="0" err="1" smtClean="0"/>
              <a:t>world.placeTarget</a:t>
            </a:r>
            <a:r>
              <a:rPr lang="en-US" b="1" dirty="0" smtClean="0"/>
              <a:t>” method in the code editor.</a:t>
            </a:r>
          </a:p>
          <a:p>
            <a:pPr marL="514350" indent="-514350">
              <a:buFont typeface="+mj-lt"/>
              <a:buAutoNum type="arabicParenR"/>
            </a:pPr>
            <a:r>
              <a:rPr lang="en-US" b="1" dirty="0" smtClean="0"/>
              <a:t>Create a new world object array called “</a:t>
            </a:r>
            <a:r>
              <a:rPr lang="en-US" b="1" dirty="0" err="1" smtClean="0"/>
              <a:t>targetArray</a:t>
            </a:r>
            <a:r>
              <a:rPr lang="en-US" b="1" dirty="0" smtClean="0"/>
              <a:t>” and populate it with all of the target dummy objects.</a:t>
            </a:r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2" y="1488264"/>
            <a:ext cx="3152774" cy="36171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/>
          <p:cNvSpPr/>
          <p:nvPr/>
        </p:nvSpPr>
        <p:spPr>
          <a:xfrm>
            <a:off x="3810000" y="4724400"/>
            <a:ext cx="1905000" cy="533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4254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0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9550" y="2668687"/>
            <a:ext cx="5052314" cy="25891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>Step </a:t>
            </a:r>
            <a:r>
              <a:rPr lang="en-US" b="1" dirty="0" smtClean="0"/>
              <a:t>3: Update the </a:t>
            </a:r>
            <a:r>
              <a:rPr lang="en-US" b="1" dirty="0" err="1" smtClean="0"/>
              <a:t>world.placeTarget</a:t>
            </a:r>
            <a:r>
              <a:rPr lang="en-US" b="1" dirty="0" smtClean="0"/>
              <a:t> Method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524000"/>
            <a:ext cx="3581400" cy="5122578"/>
          </a:xfrm>
        </p:spPr>
        <p:txBody>
          <a:bodyPr>
            <a:normAutofit fontScale="70000" lnSpcReduction="20000"/>
          </a:bodyPr>
          <a:lstStyle/>
          <a:p>
            <a:pPr marL="514350" indent="-514350">
              <a:buFont typeface="+mj-lt"/>
              <a:buAutoNum type="arabicParenR"/>
            </a:pPr>
            <a:r>
              <a:rPr lang="en-US" b="1" dirty="0"/>
              <a:t>Create a new number variable called “r”, and set its initial value to “0”.</a:t>
            </a:r>
          </a:p>
          <a:p>
            <a:pPr marL="514350" indent="-514350">
              <a:buFont typeface="+mj-lt"/>
              <a:buAutoNum type="arabicParenR"/>
            </a:pPr>
            <a:r>
              <a:rPr lang="en-US" b="1" dirty="0" smtClean="0"/>
              <a:t>In </a:t>
            </a:r>
            <a:r>
              <a:rPr lang="en-US" b="1" dirty="0"/>
              <a:t>the “</a:t>
            </a:r>
            <a:r>
              <a:rPr lang="en-US" b="1" dirty="0" err="1"/>
              <a:t>world.placeTarget</a:t>
            </a:r>
            <a:r>
              <a:rPr lang="en-US" b="1" dirty="0"/>
              <a:t>” method, replace the </a:t>
            </a:r>
            <a:r>
              <a:rPr lang="en-US" b="1" dirty="0" smtClean="0"/>
              <a:t>line</a:t>
            </a:r>
          </a:p>
          <a:p>
            <a:pPr marL="514350" indent="-514350">
              <a:buFont typeface="+mj-lt"/>
              <a:buAutoNum type="arabicParenR"/>
            </a:pPr>
            <a:endParaRPr lang="en-US" b="1" dirty="0"/>
          </a:p>
          <a:p>
            <a:pPr marL="511175" indent="0">
              <a:buNone/>
            </a:pPr>
            <a:r>
              <a:rPr lang="en-US" b="1" dirty="0" smtClean="0"/>
              <a:t>with </a:t>
            </a:r>
            <a:r>
              <a:rPr lang="en-US" b="1" dirty="0" err="1" smtClean="0"/>
              <a:t>th</a:t>
            </a:r>
            <a:r>
              <a:rPr lang="en-US" b="1" dirty="0" smtClean="0"/>
              <a:t> line </a:t>
            </a:r>
          </a:p>
          <a:p>
            <a:pPr marL="514350" indent="-514350">
              <a:buFont typeface="+mj-lt"/>
              <a:buAutoNum type="arabicParenR"/>
            </a:pPr>
            <a:endParaRPr lang="en-US" b="1" dirty="0" smtClean="0"/>
          </a:p>
          <a:p>
            <a:pPr marL="514350" indent="-514350">
              <a:buFont typeface="+mj-lt"/>
              <a:buAutoNum type="arabicParenR"/>
            </a:pPr>
            <a:r>
              <a:rPr lang="en-US" b="1" dirty="0"/>
              <a:t>In the “</a:t>
            </a:r>
            <a:r>
              <a:rPr lang="en-US" b="1" dirty="0" err="1"/>
              <a:t>world.placeTarget</a:t>
            </a:r>
            <a:r>
              <a:rPr lang="en-US" b="1" dirty="0"/>
              <a:t>” method, replace the line</a:t>
            </a:r>
          </a:p>
          <a:p>
            <a:pPr marL="514350" indent="-514350">
              <a:buFont typeface="+mj-lt"/>
              <a:buAutoNum type="arabicParenR"/>
            </a:pPr>
            <a:endParaRPr lang="en-US" b="1" dirty="0"/>
          </a:p>
          <a:p>
            <a:pPr marL="511175" indent="0">
              <a:buNone/>
            </a:pPr>
            <a:r>
              <a:rPr lang="en-US" b="1" dirty="0"/>
              <a:t>with </a:t>
            </a:r>
            <a:r>
              <a:rPr lang="en-US" b="1" dirty="0" err="1"/>
              <a:t>th</a:t>
            </a:r>
            <a:r>
              <a:rPr lang="en-US" b="1" dirty="0"/>
              <a:t> line </a:t>
            </a:r>
          </a:p>
          <a:p>
            <a:pPr marL="514350" indent="-514350">
              <a:buFont typeface="+mj-lt"/>
              <a:buAutoNum type="arabicParenR"/>
            </a:pPr>
            <a:endParaRPr lang="en-US" b="1" dirty="0"/>
          </a:p>
          <a:p>
            <a:pPr marL="514350" indent="-514350">
              <a:buFont typeface="+mj-lt"/>
              <a:buAutoNum type="arabicParenR"/>
            </a:pPr>
            <a:endParaRPr lang="en-US" b="1" dirty="0"/>
          </a:p>
          <a:p>
            <a:pPr marL="514350" indent="-514350">
              <a:buFont typeface="+mj-lt"/>
              <a:buAutoNum type="arabicParenR"/>
            </a:pPr>
            <a:endParaRPr lang="en-US" b="1" dirty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" y="3588313"/>
            <a:ext cx="301942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4235549"/>
            <a:ext cx="2133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1447800"/>
            <a:ext cx="3095624" cy="873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5486400"/>
            <a:ext cx="2571750" cy="25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742" y="6096000"/>
            <a:ext cx="421005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7315200" y="2016325"/>
            <a:ext cx="762000" cy="3048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4191001" y="3505200"/>
            <a:ext cx="1828800" cy="3048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4450206" y="3868533"/>
            <a:ext cx="4621657" cy="3986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4254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2" name="Picture 6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150" b="2823"/>
          <a:stretch/>
        </p:blipFill>
        <p:spPr bwMode="auto">
          <a:xfrm>
            <a:off x="4419599" y="3733800"/>
            <a:ext cx="4567085" cy="29619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b="1" dirty="0" smtClean="0"/>
              <a:t>Step </a:t>
            </a:r>
            <a:r>
              <a:rPr lang="en-US" sz="4000" b="1" dirty="0" smtClean="0"/>
              <a:t>4: Tell Alice to Pick a Random Target</a:t>
            </a:r>
            <a:endParaRPr lang="en-US" sz="40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524000"/>
            <a:ext cx="3505200" cy="5122578"/>
          </a:xfrm>
        </p:spPr>
        <p:txBody>
          <a:bodyPr>
            <a:normAutofit fontScale="85000" lnSpcReduction="20000"/>
          </a:bodyPr>
          <a:lstStyle/>
          <a:p>
            <a:pPr marL="514350" indent="-514350">
              <a:buFont typeface="+mj-lt"/>
              <a:buAutoNum type="arabicParenR"/>
            </a:pPr>
            <a:r>
              <a:rPr lang="en-US" b="1" dirty="0" smtClean="0"/>
              <a:t>With the world object selected, navigate to the “functions” tab and find the “random number” function under the “random” category.</a:t>
            </a:r>
          </a:p>
          <a:p>
            <a:pPr marL="514350" indent="-514350">
              <a:buFont typeface="+mj-lt"/>
              <a:buAutoNum type="arabicParenR"/>
            </a:pPr>
            <a:r>
              <a:rPr lang="en-US" b="1" dirty="0" smtClean="0"/>
              <a:t>Replace the zero in the first line of the </a:t>
            </a:r>
            <a:r>
              <a:rPr lang="en-US" b="1" dirty="0"/>
              <a:t>“</a:t>
            </a:r>
            <a:r>
              <a:rPr lang="en-US" b="1" dirty="0" err="1"/>
              <a:t>world.placeTarget</a:t>
            </a:r>
            <a:r>
              <a:rPr lang="en-US" b="1" dirty="0"/>
              <a:t>” </a:t>
            </a:r>
            <a:r>
              <a:rPr lang="en-US" b="1" dirty="0" smtClean="0"/>
              <a:t>method with a call to the “random number” function.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1088" y="1523999"/>
            <a:ext cx="2543175" cy="2447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5562675" y="1752599"/>
            <a:ext cx="709613" cy="381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367288" y="2514599"/>
            <a:ext cx="762000" cy="3048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571306" y="2971799"/>
            <a:ext cx="1091381" cy="3048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815087" y="4724400"/>
            <a:ext cx="1728713" cy="3048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4254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3666" y="3837189"/>
            <a:ext cx="6611734" cy="28829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2667000"/>
            <a:ext cx="2019300" cy="94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Step </a:t>
            </a:r>
            <a:r>
              <a:rPr lang="en-US" b="1" dirty="0" smtClean="0"/>
              <a:t>5: Finishing Things Up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524000"/>
            <a:ext cx="5181600" cy="2085974"/>
          </a:xfrm>
        </p:spPr>
        <p:txBody>
          <a:bodyPr>
            <a:normAutofit fontScale="77500" lnSpcReduction="20000"/>
          </a:bodyPr>
          <a:lstStyle/>
          <a:p>
            <a:pPr marL="514350" indent="-514350" algn="ctr">
              <a:buFont typeface="+mj-lt"/>
              <a:buAutoNum type="arabicParenR"/>
            </a:pPr>
            <a:r>
              <a:rPr lang="en-US" b="1" dirty="0" smtClean="0"/>
              <a:t>From the “more” drop-down-list for the “random function” select:</a:t>
            </a:r>
          </a:p>
          <a:p>
            <a:pPr marL="914400" lvl="1" indent="-514350">
              <a:buFont typeface="+mj-lt"/>
              <a:buAutoNum type="alphaLcParenR"/>
            </a:pPr>
            <a:r>
              <a:rPr lang="en-US" dirty="0" smtClean="0"/>
              <a:t>maximum = “</a:t>
            </a:r>
            <a:r>
              <a:rPr lang="en-US" dirty="0" err="1" smtClean="0"/>
              <a:t>world.numTargets</a:t>
            </a:r>
            <a:r>
              <a:rPr lang="en-US" dirty="0" smtClean="0"/>
              <a:t>”,</a:t>
            </a:r>
          </a:p>
          <a:p>
            <a:pPr marL="914400" lvl="1" indent="-514350">
              <a:buFont typeface="+mj-lt"/>
              <a:buAutoNum type="alphaLcParenR"/>
            </a:pPr>
            <a:r>
              <a:rPr lang="en-US" dirty="0" smtClean="0"/>
              <a:t>minimum = 0</a:t>
            </a:r>
          </a:p>
          <a:p>
            <a:pPr marL="914400" lvl="1" indent="-514350">
              <a:buFont typeface="+mj-lt"/>
              <a:buAutoNum type="alphaLcParenR"/>
            </a:pPr>
            <a:r>
              <a:rPr lang="en-US" dirty="0" err="1" smtClean="0"/>
              <a:t>IntegerOnly</a:t>
            </a:r>
            <a:r>
              <a:rPr lang="en-US" dirty="0" smtClean="0"/>
              <a:t> = true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486705" y="2705099"/>
            <a:ext cx="930073" cy="9048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514600" y="4724401"/>
            <a:ext cx="6492978" cy="3048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304800" y="3809999"/>
            <a:ext cx="2209799" cy="29155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arenR" startAt="2"/>
            </a:pPr>
            <a:r>
              <a:rPr lang="en-US" sz="2500" b="1" dirty="0" smtClean="0"/>
              <a:t>Drag all of the Target dummy objects into the Target folder.</a:t>
            </a:r>
            <a:endParaRPr lang="en-US" sz="2500" b="1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1" y="1601976"/>
            <a:ext cx="2171700" cy="28604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7239000" y="2057400"/>
            <a:ext cx="1006578" cy="155257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4684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Final Scene</a:t>
            </a:r>
            <a:endParaRPr lang="en-US" dirty="0"/>
          </a:p>
        </p:txBody>
      </p:sp>
      <p:pic>
        <p:nvPicPr>
          <p:cNvPr id="3" name="ScreenCapture_1-22-2015 12.19.38 PM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33350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735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302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1702</TotalTime>
  <Words>329</Words>
  <Application>Microsoft Office PowerPoint</Application>
  <PresentationFormat>On-screen Show (4:3)</PresentationFormat>
  <Paragraphs>41</Paragraphs>
  <Slides>7</Slides>
  <Notes>5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8" baseType="lpstr">
      <vt:lpstr>Office Theme</vt:lpstr>
      <vt:lpstr>LESSON NINETEEN</vt:lpstr>
      <vt:lpstr>Step 1: Add Dummy Objects to Scene</vt:lpstr>
      <vt:lpstr>Step 2: Create Global Variables</vt:lpstr>
      <vt:lpstr>Step 3: Update the world.placeTarget Method</vt:lpstr>
      <vt:lpstr>Step 4: Tell Alice to Pick a Random Target</vt:lpstr>
      <vt:lpstr>Step 5: Finishing Things Up</vt:lpstr>
      <vt:lpstr>Final Scene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LESSON THREE</dc:title>
  <dc:creator>Jeffrey W. Holcomb</dc:creator>
  <cp:lastModifiedBy>Jeffrey W. Holcomb</cp:lastModifiedBy>
  <cp:revision>110</cp:revision>
  <dcterms:created xsi:type="dcterms:W3CDTF">2014-11-12T16:45:26Z</dcterms:created>
  <dcterms:modified xsi:type="dcterms:W3CDTF">2015-03-14T03:04:03Z</dcterms:modified>
</cp:coreProperties>
</file>